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89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6" r:id="rId21"/>
    <p:sldId id="267" r:id="rId22"/>
    <p:sldId id="268" r:id="rId23"/>
    <p:sldId id="287" r:id="rId24"/>
    <p:sldId id="288" r:id="rId25"/>
    <p:sldId id="263" r:id="rId26"/>
    <p:sldId id="269" r:id="rId27"/>
    <p:sldId id="290" r:id="rId28"/>
    <p:sldId id="291" r:id="rId29"/>
    <p:sldId id="292" r:id="rId30"/>
    <p:sldId id="293" r:id="rId31"/>
    <p:sldId id="294" r:id="rId32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51EDE9"/>
    <a:srgbClr val="70C4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9" autoAdjust="0"/>
    <p:restoredTop sz="94660"/>
  </p:normalViewPr>
  <p:slideViewPr>
    <p:cSldViewPr snapToGrid="0">
      <p:cViewPr>
        <p:scale>
          <a:sx n="200" d="100"/>
          <a:sy n="200" d="100"/>
        </p:scale>
        <p:origin x="1794" y="-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0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94634" y="408393"/>
            <a:ext cx="3590225" cy="4738548"/>
            <a:chOff x="394634" y="408393"/>
            <a:chExt cx="3590225" cy="4738548"/>
          </a:xfrm>
        </p:grpSpPr>
        <p:sp>
          <p:nvSpPr>
            <p:cNvPr id="17" name="Rectangle 16"/>
            <p:cNvSpPr/>
            <p:nvPr/>
          </p:nvSpPr>
          <p:spPr>
            <a:xfrm>
              <a:off x="394634" y="408393"/>
              <a:ext cx="3590225" cy="473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34" y="408393"/>
              <a:ext cx="3161313" cy="2331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27"/>
            <a:stretch/>
          </p:blipFill>
          <p:spPr>
            <a:xfrm>
              <a:off x="404535" y="2815529"/>
              <a:ext cx="3151412" cy="2331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5643" y="48126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Coincident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643" y="289560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Separated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5947" y="2194560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5947" y="459927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90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" y="800859"/>
            <a:ext cx="5050546" cy="3008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927" y="3621734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scheimpflug_principle_mp_1.png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927" y="800859"/>
            <a:ext cx="4804923" cy="27678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502605">
            <a:off x="3433766" y="211600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7" name="TextBox 6"/>
          <p:cNvSpPr txBox="1"/>
          <p:nvPr/>
        </p:nvSpPr>
        <p:spPr>
          <a:xfrm rot="20450588">
            <a:off x="2765407" y="1670614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8" name="TextBox 7"/>
          <p:cNvSpPr txBox="1"/>
          <p:nvPr/>
        </p:nvSpPr>
        <p:spPr>
          <a:xfrm rot="20450588">
            <a:off x="3062357" y="1265616"/>
            <a:ext cx="1593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 (also principal plane H)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2937" y="1214439"/>
            <a:ext cx="54234" cy="60521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52944" y="1623265"/>
            <a:ext cx="104717" cy="23963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81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800859"/>
            <a:ext cx="4971427" cy="3008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scheimpflug_principle_mp_2_00.png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1604966" y="191714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4961" y="90812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5371" y="772193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81375" y="908125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17985" y="102155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07553" y="1909445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03457" y="2017167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87029" y="2111746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91281" y="2160938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757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902252"/>
            <a:ext cx="4971427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scheimpflug_principle_mp_2_01.png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539524" y="248686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5878" y="15082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980" y="13868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56984" y="15227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48902" y="16217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848040" y="2660322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45942" y="2776488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41690" y="3050537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645942" y="3099729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02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object points towards the front focal point</a:t>
            </a:r>
          </a:p>
        </p:txBody>
      </p:sp>
    </p:spTree>
    <p:extLst>
      <p:ext uri="{BB962C8B-B14F-4D97-AF65-F5344CB8AC3E}">
        <p14:creationId xmlns:p14="http://schemas.microsoft.com/office/powerpoint/2010/main" val="24154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5" y="902252"/>
            <a:ext cx="4610449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scheimpflug_principle_mp_2_02.png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466818" y="236434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2828" y="14320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7930" y="13106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64884" y="14465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75852" y="15455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16739" y="2500949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14641" y="2604415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16739" y="2895228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20991" y="2944420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17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image points towards the back focal point</a:t>
            </a:r>
          </a:p>
        </p:txBody>
      </p:sp>
    </p:spTree>
    <p:extLst>
      <p:ext uri="{BB962C8B-B14F-4D97-AF65-F5344CB8AC3E}">
        <p14:creationId xmlns:p14="http://schemas.microsoft.com/office/powerpoint/2010/main" val="33606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>
                <a:solidFill>
                  <a:srgbClr val="0096FF"/>
                </a:solidFill>
              </a:rPr>
              <a:t>Scheimpflug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73" y="5025992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Pupil planes extended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810"/>
            <a:ext cx="5486400" cy="32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10301</TotalTime>
  <Words>723</Words>
  <Application>Microsoft Office PowerPoint</Application>
  <PresentationFormat>Custom</PresentationFormat>
  <Paragraphs>596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311</cp:revision>
  <dcterms:created xsi:type="dcterms:W3CDTF">2015-09-02T22:57:10Z</dcterms:created>
  <dcterms:modified xsi:type="dcterms:W3CDTF">2016-09-28T06:58:18Z</dcterms:modified>
</cp:coreProperties>
</file>